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468" y="10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Здоровое питание – залог здоровья.</a:t>
            </a:r>
            <a:endParaRPr lang="ru-RU" dirty="0"/>
          </a:p>
        </p:txBody>
      </p:sp>
      <p:pic>
        <p:nvPicPr>
          <p:cNvPr id="1029" name="Picture 5" descr="C:\Users\Сизова\Pictures\2022-03-03\IMG_E076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40768"/>
            <a:ext cx="6984776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28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Польза витаминов.</a:t>
            </a:r>
            <a:endParaRPr lang="ru-RU" dirty="0"/>
          </a:p>
        </p:txBody>
      </p:sp>
      <p:pic>
        <p:nvPicPr>
          <p:cNvPr id="2050" name="Picture 2" descr="C:\Users\Сизова\Pictures\2022-03-03\IMG_E076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7416823" cy="5210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075" name="Picture 3" descr="C:\Users\Сизова\Pictures\2022-03-03\IMG_E076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64" y="188640"/>
            <a:ext cx="8424936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76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Вред от чрезмерного употребления витаминов.</a:t>
            </a:r>
          </a:p>
        </p:txBody>
      </p:sp>
      <p:pic>
        <p:nvPicPr>
          <p:cNvPr id="4" name="Picture 2" descr="C:\Users\Сизова\Pictures\2022-03-03\IMG_E076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116" y="1600200"/>
            <a:ext cx="617176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2271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15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Здоровое питание – залог здоровья.</vt:lpstr>
      <vt:lpstr>Польза витаминов.</vt:lpstr>
      <vt:lpstr>Презентация PowerPoint</vt:lpstr>
      <vt:lpstr>Вред от чрезмерного употребления витаминов.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витаминов в здоровом питании</dc:title>
  <dc:creator>Сизова</dc:creator>
  <cp:lastModifiedBy>Сизова</cp:lastModifiedBy>
  <cp:revision>5</cp:revision>
  <dcterms:created xsi:type="dcterms:W3CDTF">2022-03-03T08:20:50Z</dcterms:created>
  <dcterms:modified xsi:type="dcterms:W3CDTF">2023-09-21T09:57:21Z</dcterms:modified>
</cp:coreProperties>
</file>