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5" r:id="rId11"/>
    <p:sldId id="274" r:id="rId12"/>
    <p:sldId id="271" r:id="rId13"/>
    <p:sldId id="269" r:id="rId14"/>
    <p:sldId id="268" r:id="rId15"/>
    <p:sldId id="272" r:id="rId16"/>
    <p:sldId id="270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7738D4"/>
    <a:srgbClr val="000099"/>
    <a:srgbClr val="22F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8" autoAdjust="0"/>
    <p:restoredTop sz="88724" autoAdjust="0"/>
  </p:normalViewPr>
  <p:slideViewPr>
    <p:cSldViewPr>
      <p:cViewPr varScale="1">
        <p:scale>
          <a:sx n="65" d="100"/>
          <a:sy n="65" d="100"/>
        </p:scale>
        <p:origin x="-16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8A012-812E-4FA6-AE9E-A3A9646804E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41C5C-3D39-447F-8BCE-93A30AD30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17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41C5C-3D39-447F-8BCE-93A30AD305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00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41C5C-3D39-447F-8BCE-93A30AD3052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70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41C5C-3D39-447F-8BCE-93A30AD3052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79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доровое питание\depositphotos_101274326-stock-photo-healthy-eating-background-top-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65" y="0"/>
            <a:ext cx="9165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188641"/>
            <a:ext cx="855361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ЗДОРОВОЕ ПИТАНИЕ – АКТИВНОЕ ДОЛГОЛЕТИЕ</a:t>
            </a:r>
            <a:endParaRPr lang="ru-RU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36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96865"/>
            <a:ext cx="9784433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-171400"/>
            <a:ext cx="76194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«Едим правильно»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056237"/>
              </p:ext>
            </p:extLst>
          </p:nvPr>
        </p:nvGraphicFramePr>
        <p:xfrm>
          <a:off x="434559" y="1196752"/>
          <a:ext cx="931689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257"/>
                <a:gridCol w="6835633"/>
              </a:tblGrid>
              <a:tr h="8926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Повышает сопротивляемость организма к  инфекциям; поддерживает в здоровом состоянии десна, зубы, кости.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С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Улучшает зрение, способствует росту, повышает сопротивляемость организма к заболеваниям, 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оздоравливает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кожу.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Е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Улучшает обмен веществ в организме, сон, ускоряет заживление ран.  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В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Помогает усваивать пищу, активизирует жизненные силы организма.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44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96865"/>
            <a:ext cx="9784433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-171400"/>
            <a:ext cx="76194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«Едим правильно»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076849"/>
              </p:ext>
            </p:extLst>
          </p:nvPr>
        </p:nvGraphicFramePr>
        <p:xfrm>
          <a:off x="434559" y="1196752"/>
          <a:ext cx="931689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257"/>
                <a:gridCol w="6835633"/>
              </a:tblGrid>
              <a:tr h="8926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Улучшает зрение, способствует росту, повышает сопротивляемость организма к заболеваниям, </a:t>
                      </a:r>
                      <a:r>
                        <a:rPr kumimoji="0" lang="ru-RU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оздоравливает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кожу.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С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Повышает сопротивляемость организма к  инфекциям; поддерживает в здоровом состоянии десна, зубы, кости.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Е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Помогает усваивать пищу, активизирует жизненные силы организма. 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Витамин В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Улучшает обмен веществ в организме, сон, ускоряет заживление ран.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86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357" y="0"/>
            <a:ext cx="9424393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«Полезная пища»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606" y="1064365"/>
            <a:ext cx="87484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Завтрак: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smtClean="0"/>
              <a:t>овсяная каша, сыр, поп-корн, масло сливочное, хлеб зерновой, напиток кофейный на молоке, пепси-кола, чипсы, пирожное, </a:t>
            </a:r>
            <a:r>
              <a:rPr lang="ru-RU" sz="3000" b="1" dirty="0" err="1" smtClean="0"/>
              <a:t>чизбургер</a:t>
            </a:r>
            <a:r>
              <a:rPr lang="ru-RU" sz="3000" b="1" dirty="0" smtClean="0"/>
              <a:t>.</a:t>
            </a:r>
          </a:p>
          <a:p>
            <a:r>
              <a:rPr lang="ru-RU" sz="4000" b="1" u="sng" dirty="0" smtClean="0">
                <a:solidFill>
                  <a:srgbClr val="FF0000"/>
                </a:solidFill>
              </a:rPr>
              <a:t>Обед: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smtClean="0"/>
              <a:t>салат из моркови с яблоками, суп «Ролтон», суп картофельный с зеленым горошком, котлеты куриные, овощное рагу, фанта, кисель, хлеб ржано-пшеничный, плоды и ягоды свежие, картофель фри.</a:t>
            </a:r>
          </a:p>
          <a:p>
            <a:r>
              <a:rPr lang="ru-RU" sz="4000" b="1" u="sng" dirty="0" smtClean="0">
                <a:solidFill>
                  <a:srgbClr val="FF0000"/>
                </a:solidFill>
              </a:rPr>
              <a:t>Ужин: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3000" b="1" dirty="0" smtClean="0"/>
              <a:t>тушеная рыба, хот-дог, рис отварной с овощами, картофельное пюре «Ролтон», компот из сухофруктов, творожная запеканка, тоник 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19805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57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308830"/>
            <a:ext cx="474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В здоровом теле-…</a:t>
            </a:r>
            <a:endParaRPr lang="ru-RU" sz="36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41" y="2215895"/>
            <a:ext cx="4675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Здоровье всего-…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5800" y="3040757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Щи да каша-…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8341" y="3872767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Не будет хлеба-не будет и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97758" y="4719627"/>
            <a:ext cx="4814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Хлеб- всему…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5800" y="5517232"/>
            <a:ext cx="4814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Когда я ем, я…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</a:rPr>
              <a:t>Продолжите пословицы и поговорки</a:t>
            </a:r>
            <a:r>
              <a:rPr lang="ru-RU" sz="5400" b="1" cap="none" spc="0" dirty="0" smtClean="0">
                <a:ln/>
                <a:solidFill>
                  <a:schemeClr val="accent4"/>
                </a:solidFill>
                <a:effectLst/>
              </a:rPr>
              <a:t>.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1308829"/>
            <a:ext cx="474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a typeface="Arial Unicode MS" panose="020B0604020202020204" pitchFamily="34" charset="-128"/>
                <a:cs typeface="Arial Unicode MS" panose="020B0604020202020204" pitchFamily="34" charset="-128"/>
              </a:rPr>
              <a:t>здоровый дух.</a:t>
            </a:r>
            <a:endParaRPr lang="ru-RU" sz="3600" b="1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2424" y="2215894"/>
            <a:ext cx="4675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дороже.</a:t>
            </a:r>
            <a:endParaRPr lang="ru-RU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39952" y="3040757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пища наша.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3872910"/>
            <a:ext cx="4814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обеда.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36693" y="4719770"/>
            <a:ext cx="4814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голова.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93045" y="5517232"/>
            <a:ext cx="4814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глух и нем.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8634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58808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9269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60648"/>
            <a:ext cx="8856985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Секреты правильного питания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267744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1.-некоторые не завтракают по утрам</a:t>
            </a:r>
            <a:r>
              <a:rPr lang="ru-RU" sz="2800" b="1" dirty="0" smtClean="0"/>
              <a:t>;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43856" y="2905779"/>
            <a:ext cx="7052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2.-нет постоянного времени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питания;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43856" y="3528522"/>
            <a:ext cx="7488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3.-неполноценное или избыточное питание;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543856" y="4188554"/>
            <a:ext cx="482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4.- поздний прием пищи;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323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193" y="0"/>
            <a:ext cx="9424393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0"/>
            <a:ext cx="78143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общих правила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725" y="2132856"/>
            <a:ext cx="865993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Питаться разнообразно.</a:t>
            </a:r>
          </a:p>
          <a:p>
            <a:pPr marL="914400" indent="-914400">
              <a:buAutoNum type="arabicPeriod"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Питаться регулярно.</a:t>
            </a:r>
          </a:p>
          <a:p>
            <a:pPr marL="914400" indent="-914400">
              <a:buAutoNum type="arabicPeriod"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Не будьте жадны в еде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05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00809"/>
            <a:ext cx="914501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живем, не чтобы есть,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едим, чтоб просто жить.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05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0"/>
            <a:ext cx="10332640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44624" y="1692275"/>
            <a:ext cx="1008112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желаем вам всем быть </a:t>
            </a: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доровыми. 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538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здоровое питание\1357475631_bezimeni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8"/>
          <a:stretch/>
        </p:blipFill>
        <p:spPr bwMode="auto">
          <a:xfrm>
            <a:off x="0" y="745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7451"/>
            <a:ext cx="63367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значит питаться правильно?</a:t>
            </a:r>
          </a:p>
        </p:txBody>
      </p:sp>
    </p:spTree>
    <p:extLst>
      <p:ext uri="{BB962C8B-B14F-4D97-AF65-F5344CB8AC3E}">
        <p14:creationId xmlns:p14="http://schemas.microsoft.com/office/powerpoint/2010/main" val="282739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здоровое питание\102742838_api_thumb_45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34"/>
            <a:ext cx="91303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1" y="404664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Стили питания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772816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вегетарианство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ыроедение</a:t>
            </a: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американский стиль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традиционный стиль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243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здоровое питание\12e595a815dc0c12f8b38716f6ad4e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07" y="0"/>
            <a:ext cx="9144000" cy="690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Вегетарианство</a:t>
            </a:r>
            <a:endParaRPr lang="ru-RU" sz="96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9512" y="2014430"/>
            <a:ext cx="8568952" cy="2880320"/>
          </a:xfrm>
          <a:prstGeom prst="ellipse">
            <a:avLst/>
          </a:prstGeom>
          <a:solidFill>
            <a:schemeClr val="bg1"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 </a:t>
            </a:r>
            <a:r>
              <a:rPr lang="ru-RU" sz="2400" b="1" dirty="0">
                <a:solidFill>
                  <a:schemeClr val="tx1"/>
                </a:solidFill>
              </a:rPr>
              <a:t>система питания вегетарианство существует около 7 тысяч лет. Вегетарианство – это полный или частичный отказ от потребления продуктов животного </a:t>
            </a:r>
            <a:r>
              <a:rPr lang="ru-RU" sz="2400" b="1" dirty="0" smtClean="0">
                <a:solidFill>
                  <a:schemeClr val="tx1"/>
                </a:solidFill>
              </a:rPr>
              <a:t>происхождения.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3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здоровое питание\Poleznaya-eda-11-900x6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2689" y="332656"/>
            <a:ext cx="54986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Сыроедение</a:t>
            </a:r>
            <a:endParaRPr lang="ru-RU" sz="96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80747" y="4293096"/>
            <a:ext cx="8352928" cy="2348880"/>
          </a:xfrm>
          <a:prstGeom prst="ellipse">
            <a:avLst/>
          </a:prstGeom>
          <a:solidFill>
            <a:schemeClr val="bg1">
              <a:alpha val="6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</a:rPr>
              <a:t>Сыроедами называют людей, предпочитающих естественное, натуральное питание. </a:t>
            </a:r>
          </a:p>
        </p:txBody>
      </p:sp>
    </p:spTree>
    <p:extLst>
      <p:ext uri="{BB962C8B-B14F-4D97-AF65-F5344CB8AC3E}">
        <p14:creationId xmlns:p14="http://schemas.microsoft.com/office/powerpoint/2010/main" val="1439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здоровое питание\gamburger-eda-pomid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здоровое питание\344-e15481785412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524" y="-243408"/>
            <a:ext cx="85689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Американский стиль </a:t>
            </a:r>
            <a:r>
              <a:rPr lang="ru-RU" sz="6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 питания</a:t>
            </a:r>
            <a:endParaRPr lang="ru-RU" sz="66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82273" y="4437112"/>
            <a:ext cx="8280919" cy="1872208"/>
          </a:xfrm>
          <a:prstGeom prst="ellipse">
            <a:avLst/>
          </a:prstGeom>
          <a:solidFill>
            <a:schemeClr val="bg1"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</a:rPr>
              <a:t>Считается, что американский стиль питания (</a:t>
            </a:r>
            <a:r>
              <a:rPr lang="ru-RU" sz="2400" b="1" dirty="0" err="1" smtClean="0">
                <a:solidFill>
                  <a:schemeClr val="tx1"/>
                </a:solidFill>
              </a:rPr>
              <a:t>фаст</a:t>
            </a:r>
            <a:r>
              <a:rPr lang="ru-RU" sz="2400" b="1" dirty="0" smtClean="0">
                <a:solidFill>
                  <a:schemeClr val="tx1"/>
                </a:solidFill>
              </a:rPr>
              <a:t> - </a:t>
            </a:r>
            <a:r>
              <a:rPr lang="ru-RU" sz="2400" b="1" dirty="0" err="1" smtClean="0">
                <a:solidFill>
                  <a:schemeClr val="tx1"/>
                </a:solidFill>
              </a:rPr>
              <a:t>фуд</a:t>
            </a:r>
            <a:r>
              <a:rPr lang="ru-RU" sz="2400" b="1" dirty="0">
                <a:solidFill>
                  <a:schemeClr val="tx1"/>
                </a:solidFill>
              </a:rPr>
              <a:t>) Достаточно молодой. Это связано в основном с изменением уровня и уклада жизни</a:t>
            </a:r>
          </a:p>
        </p:txBody>
      </p:sp>
    </p:spTree>
    <p:extLst>
      <p:ext uri="{BB962C8B-B14F-4D97-AF65-F5344CB8AC3E}">
        <p14:creationId xmlns:p14="http://schemas.microsoft.com/office/powerpoint/2010/main" val="5885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ÐÐ°ÑÑÐ¸Ð½ÐºÐ¸ Ð¿Ð¾ Ð·Ð°Ð¿ÑÐ¾ÑÑ ÑÑÐ°Ð´Ð¸ÑÐ¸Ð¾Ð½Ð½ÑÐ¹ ÑÑÐ¸Ð»Ñ Ð¿Ð¸ÑÐ°Ð½Ð¸Ñ ÐºÐ°ÑÑÐ¸Ð½ÐºÐ¸ ÐºÐ°ÑÑÑÑÐ»Ñ Ñ Ð±Ð¾ÑÑÐ¾Ð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0917" y="-171401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Традиционный стиль питания</a:t>
            </a:r>
            <a:endParaRPr lang="ru-RU" sz="88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552" y="4365104"/>
            <a:ext cx="7848872" cy="2232248"/>
          </a:xfrm>
          <a:prstGeom prst="ellipse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Этот стиль самый распространенный. В нем нашли отражение вековые традиции здорового образа жизни, передаваемые из поколения в поколение.</a:t>
            </a:r>
          </a:p>
        </p:txBody>
      </p:sp>
    </p:spTree>
    <p:extLst>
      <p:ext uri="{BB962C8B-B14F-4D97-AF65-F5344CB8AC3E}">
        <p14:creationId xmlns:p14="http://schemas.microsoft.com/office/powerpoint/2010/main" val="200253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здоровое питание\344-e1548178541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101" y="3212976"/>
            <a:ext cx="4325069" cy="36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здоровое питание\12e595a815dc0c12f8b38716f6ad4e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101" y="1"/>
            <a:ext cx="432506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здоровое питание\borch-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3284985"/>
            <a:ext cx="4866784" cy="35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здоровое питание\Poleznaya-eda-11-900x6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860032" cy="331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" y="2996952"/>
            <a:ext cx="8964488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rgbClr val="7030A0"/>
                </a:solidFill>
              </a:rPr>
              <a:t>Стили </a:t>
            </a:r>
            <a:r>
              <a:rPr lang="ru-RU" sz="8800" b="1" dirty="0" smtClean="0">
                <a:solidFill>
                  <a:srgbClr val="7030A0"/>
                </a:solidFill>
              </a:rPr>
              <a:t>питания</a:t>
            </a:r>
            <a:endParaRPr lang="ru-RU" sz="8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ÐÐ°ÑÑÐ¸Ð½ÐºÐ¸ Ð¿Ð¾ Ð·Ð°Ð¿ÑÐ¾ÑÑ ÑÐ¾Ð½ Ð´Ð»Ñ Ð¿ÑÐµÐ·ÐµÐ½ÑÐ°ÑÐ¸Ð¸ Ð·Ð´Ð¾ÑÐ¾Ð²Ð¾Ðµ Ð¿Ð¸ÑÐ°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130" y="0"/>
            <a:ext cx="9424393" cy="715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 flipV="1">
            <a:off x="4759467" y="-144463"/>
            <a:ext cx="45719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07067" y="256490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514490"/>
              </p:ext>
            </p:extLst>
          </p:nvPr>
        </p:nvGraphicFramePr>
        <p:xfrm>
          <a:off x="0" y="160337"/>
          <a:ext cx="9144000" cy="7938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4"/>
                <a:gridCol w="5076056"/>
              </a:tblGrid>
              <a:tr h="748383"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Морковь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картофель фри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770087">
                <a:tc>
                  <a:txBody>
                    <a:bodyPr/>
                    <a:lstStyle/>
                    <a:p>
                      <a:r>
                        <a:rPr lang="ru-RU" sz="5400" b="1" dirty="0" smtClean="0"/>
                        <a:t>сок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/>
                        <a:t>молоко     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791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яблоки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каша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1965623"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Кефир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капуста</a:t>
                      </a:r>
                      <a:endParaRPr kumimoji="0" lang="ru-RU" sz="5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газированная вода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5632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пирожки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бутерброд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563207"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суп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вареные овощи 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563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563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70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468</Words>
  <Application>Microsoft Office PowerPoint</Application>
  <PresentationFormat>Экран (4:3)</PresentationFormat>
  <Paragraphs>81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Сизова</cp:lastModifiedBy>
  <cp:revision>46</cp:revision>
  <dcterms:created xsi:type="dcterms:W3CDTF">2019-04-03T10:37:33Z</dcterms:created>
  <dcterms:modified xsi:type="dcterms:W3CDTF">2019-04-08T12:23:16Z</dcterms:modified>
</cp:coreProperties>
</file>