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73" r:id="rId4"/>
    <p:sldId id="274" r:id="rId5"/>
    <p:sldId id="272" r:id="rId6"/>
    <p:sldId id="259" r:id="rId7"/>
    <p:sldId id="275" r:id="rId8"/>
    <p:sldId id="276" r:id="rId9"/>
    <p:sldId id="277" r:id="rId10"/>
    <p:sldId id="260" r:id="rId11"/>
    <p:sldId id="262" r:id="rId12"/>
    <p:sldId id="264" r:id="rId13"/>
    <p:sldId id="27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D1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3;&#1086;&#1089;&#1090;&#1100;\Desktop\&#1044;&#1077;&#1085;&#1100;%20&#1075;&#1077;&#1088;&#1086;&#1077;&#1074;%20&#1054;&#1090;&#1077;&#1095;&#1077;&#1089;&#1090;&#1074;&#1072;\&#1052;&#1048;&#1053;&#1059;&#1057;%20&#8211;%20&#1040;&#1074;&#1077;%20&#1052;&#1072;&#1088;&#1080;&#1103;%20(www.petamusic.ru)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2.infourok.ru/uploads/ex/0c0c/000478db-cc21e44d/img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454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57284" y="5085185"/>
            <a:ext cx="402943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1CD1E4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1CD1E4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1CD1E4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mypresentation.ru/documents/eca1837b1f965e5b9c84b16b7c50531e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zero50x.myjino.ru/allpic/15/10691-img_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ds02.infourok.ru/uploads/ex/00f8/00077b07-f6a64d2d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327/25264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1268760"/>
            <a:ext cx="691276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помним! </a:t>
            </a:r>
          </a:p>
          <a:p>
            <a:pPr algn="ctr"/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гордимся!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7962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pedsovet.su/_ld/346/362824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1484784"/>
            <a:ext cx="72728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2007 году по инициативе президента страны Владимира Владимировича Путина было внесено изменение в федеральный закон Российской Федерации «О днях воинской славы и памятных датах России», в соответствии с которым</a:t>
            </a:r>
          </a:p>
          <a:p>
            <a:pPr algn="ctr">
              <a:defRPr/>
            </a:pPr>
            <a:r>
              <a:rPr lang="ru-RU" sz="36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  декабря  был  установлен </a:t>
            </a:r>
          </a:p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Днём  памяти  Героев  Отечества.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МИНУС – Аве Мария (www.peta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27984" y="5678016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1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C:\Users\Гость\Desktop\img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11" name="Picture 19" descr="C:\Users\Гость\Desktop\1333124137_kachestvennieoboinacerkovnuyutematiku-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806" name="Picture 14" descr="http://img1.liveinternet.ru/images/attach/c/9/107/500/107500233_0_64634_420281f2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4" name="Picture 2" descr="https://fs00.infourok.ru/images/doc/298/297535/img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3800" name="Picture 8" descr="https://ds03.infourok.ru/uploads/ex/1117/00036c76-fb01aa4b/1/img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3802" name="Picture 10" descr="https://prikolnye-kartinki.ru/img/picture/Oct/24/41f8bb951ba5a6ae3345ce023afa8cd6/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0"/>
            <a:ext cx="9117151" cy="6858000"/>
          </a:xfrm>
          <a:prstGeom prst="rect">
            <a:avLst/>
          </a:prstGeom>
          <a:noFill/>
        </p:spPr>
      </p:pic>
      <p:pic>
        <p:nvPicPr>
          <p:cNvPr id="33804" name="Picture 12" descr="https://get.wallhere.com/photo/sunlight-landscape-food-sunset-grass-field-sunrise-evening-morning-horizon-dusk-wheat-autumn-dawn-grassland-plant-agriculture-meadow-plain-1920x1200-px-prairie-crop-rural-area-computer-wallpaper-produce-land-plant-flowering-plant-grass-family-savanna-70809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1"/>
            <a:ext cx="9144000" cy="6904163"/>
          </a:xfrm>
          <a:prstGeom prst="rect">
            <a:avLst/>
          </a:prstGeom>
          <a:noFill/>
        </p:spPr>
      </p:pic>
      <p:pic>
        <p:nvPicPr>
          <p:cNvPr id="33798" name="Picture 6" descr="http://cs7004.vk.me/c540105/v540105506/e1c5/Cq_q69tT7xQ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6" name="Picture 4" descr="http://i5.imageban.ru/out/2012/10/28/a3d2a40213a02a6eb77f672557b7bbbd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3808" name="AutoShape 16" descr="http://i.ucrazy.ru/files/i/2012.3.30/1333124137_kachestvennieoboinacerkovnuyutematiku-0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10" name="AutoShape 18" descr="http://i.ucrazy.ru/files/i/2012.3.30/1333124137_kachestvennieoboinacerkovnuyutematiku-0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xit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0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xit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8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3" presetClass="exit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0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3" presetClass="exit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8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3" presetClass="exit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46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pedsovet.su/_ld/327/25264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8" name="Picture 4" descr="http://bestia-wm.ru/wp-content/uploads/2013/05/13-Pamyatnik-voinu-V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60648"/>
            <a:ext cx="4119397" cy="61790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87624" y="692696"/>
            <a:ext cx="30963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Дорогою ценой досталась нам Победа!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fs00.infourok.ru/images/doc/282/287568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images.myshared.ru/18/1249245/slide_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Гость\Desktop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327/25264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260648"/>
            <a:ext cx="7560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Крылатые выражения по Суворову</a:t>
            </a:r>
            <a:endParaRPr lang="ru-RU" sz="4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628800"/>
            <a:ext cx="813690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Тяжело в ученье, легко в бою.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Плох тот солдат, который не желает стать генералом.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Храбрый всегда впереди, а труса и позади убивают.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Голова хвоста не ждет. – Спешка - не быстрота.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Одним топором не рубят вдвоем.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Кто испуган, тот побежден вполовину.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327/25264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5842" name="Picture 2" descr="http://www.lifeguide.com.ua/wp-content/uploads/2014/05/sssr_02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204864"/>
            <a:ext cx="3110634" cy="3247008"/>
          </a:xfrm>
          <a:prstGeom prst="rect">
            <a:avLst/>
          </a:prstGeom>
          <a:noFill/>
        </p:spPr>
      </p:pic>
      <p:pic>
        <p:nvPicPr>
          <p:cNvPr id="35844" name="Picture 4" descr="http://ruspekh.ru/images/articles/41212/1944_07_13-035-01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1127" y="332656"/>
            <a:ext cx="3606471" cy="23762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835696" y="836712"/>
            <a:ext cx="25526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Великая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2" y="3068960"/>
            <a:ext cx="46805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Отечественная война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21 июня 1941 года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119</Words>
  <Application>Microsoft Office PowerPoint</Application>
  <PresentationFormat>Экран (4:3)</PresentationFormat>
  <Paragraphs>17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User</cp:lastModifiedBy>
  <cp:revision>19</cp:revision>
  <dcterms:created xsi:type="dcterms:W3CDTF">2017-12-06T15:55:31Z</dcterms:created>
  <dcterms:modified xsi:type="dcterms:W3CDTF">2019-04-30T08:20:45Z</dcterms:modified>
</cp:coreProperties>
</file>